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7" r:id="rId2"/>
    <p:sldId id="268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96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D8C0-0F5F-477E-AB6E-753923F6D5E1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114E8-D396-4604-A2A2-1CA90DEE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15A9-34D1-4C0E-BB1B-05470263CD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" y="1143000"/>
            <a:ext cx="89916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75: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del LUNES?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completa</a:t>
            </a:r>
            <a:r>
              <a:rPr lang="en-US" dirty="0"/>
              <a:t> con SER o ESTAR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 fontAlgn="t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8654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Yo ______ en la escuela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Martin y Belinda ______ hermanos.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Tú ______ alumno en TRCS.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Nosotros _______ almunos buenos.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Hector ______ muy nervioso.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mtClean="0"/>
              <a:t>Tú _______ en Nueva York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F0"/>
                </a:solidFill>
              </a:rPr>
              <a:t>Me llamo __________ Clase 702</a:t>
            </a:r>
            <a:br>
              <a:rPr lang="en-US" smtClean="0">
                <a:solidFill>
                  <a:srgbClr val="00B0F0"/>
                </a:solidFill>
              </a:rPr>
            </a:br>
            <a:r>
              <a:rPr lang="en-US" smtClean="0">
                <a:solidFill>
                  <a:srgbClr val="00B0F0"/>
                </a:solidFill>
              </a:rPr>
              <a:t>la fecha es el 14 de junio del 2018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13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r="14641" b="17290"/>
          <a:stretch/>
        </p:blipFill>
        <p:spPr bwMode="auto">
          <a:xfrm>
            <a:off x="0" y="-76200"/>
            <a:ext cx="9144000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67833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r="17762" b="16667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244025"/>
            <a:ext cx="8382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Pronombre</a:t>
            </a:r>
            <a:r>
              <a:rPr lang="en-US" sz="3200" dirty="0" smtClean="0"/>
              <a:t> de </a:t>
            </a:r>
            <a:r>
              <a:rPr lang="en-US" sz="3200" dirty="0" err="1" smtClean="0"/>
              <a:t>Objeto</a:t>
            </a:r>
            <a:r>
              <a:rPr lang="en-US" sz="3200" dirty="0" smtClean="0"/>
              <a:t> </a:t>
            </a:r>
            <a:r>
              <a:rPr lang="en-US" sz="3200" dirty="0" err="1" smtClean="0"/>
              <a:t>Indirecto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001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89801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85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6 de mayo del 2015</dc:title>
  <dc:creator>Helen Zumaeta</dc:creator>
  <cp:lastModifiedBy>Helen Zumaeta</cp:lastModifiedBy>
  <cp:revision>20</cp:revision>
  <dcterms:created xsi:type="dcterms:W3CDTF">2015-05-06T20:05:20Z</dcterms:created>
  <dcterms:modified xsi:type="dcterms:W3CDTF">2018-06-14T19:41:09Z</dcterms:modified>
</cp:coreProperties>
</file>